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1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36792114387463"/>
          <c:y val="3.4481486509403109E-2"/>
          <c:w val="0.8180638737364071"/>
          <c:h val="0.88067322834645667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一般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numRef>
              <c:f>Sheet1!$A$2:$A$8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Sheet1!$B$2:$B$8</c:f>
              <c:numCache>
                <c:formatCode>0_);[Red]\(0\)</c:formatCode>
                <c:ptCount val="7"/>
                <c:pt idx="0">
                  <c:v>7.4584713999999996</c:v>
                </c:pt>
                <c:pt idx="1">
                  <c:v>7.0055965999999996</c:v>
                </c:pt>
                <c:pt idx="2">
                  <c:v>8.4505903999999994</c:v>
                </c:pt>
                <c:pt idx="3">
                  <c:v>9.1140810999999999</c:v>
                </c:pt>
                <c:pt idx="4">
                  <c:v>13.405919300000001</c:v>
                </c:pt>
                <c:pt idx="5">
                  <c:v>16.254329599999998</c:v>
                </c:pt>
                <c:pt idx="6">
                  <c:v>17.212354399999999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団体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numRef>
              <c:f>Sheet1!$A$2:$A$8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Sheet1!$C$2:$C$8</c:f>
              <c:numCache>
                <c:formatCode>0_);[Red]\(0\)</c:formatCode>
                <c:ptCount val="7"/>
                <c:pt idx="0">
                  <c:v>15.7661575</c:v>
                </c:pt>
                <c:pt idx="1">
                  <c:v>16.625640700000002</c:v>
                </c:pt>
                <c:pt idx="2">
                  <c:v>16.236742700000001</c:v>
                </c:pt>
                <c:pt idx="3">
                  <c:v>13.1177853</c:v>
                </c:pt>
                <c:pt idx="4">
                  <c:v>15.3775551</c:v>
                </c:pt>
                <c:pt idx="5">
                  <c:v>12.459476199999999</c:v>
                </c:pt>
                <c:pt idx="6">
                  <c:v>11.716972500000001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8722864"/>
        <c:axId val="508727176"/>
      </c:areaChart>
      <c:catAx>
        <c:axId val="50872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defRPr>
            </a:pPr>
            <a:endParaRPr lang="ja-JP"/>
          </a:p>
        </c:txPr>
        <c:crossAx val="508727176"/>
        <c:crosses val="autoZero"/>
        <c:auto val="1"/>
        <c:lblAlgn val="ctr"/>
        <c:lblOffset val="0"/>
        <c:noMultiLvlLbl val="0"/>
      </c:catAx>
      <c:valAx>
        <c:axId val="508727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wordArtVertRtl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2800" dirty="0" smtClean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売上高（千万円）</a:t>
                </a:r>
              </a:p>
            </c:rich>
          </c:tx>
          <c:layout>
            <c:manualLayout>
              <c:xMode val="edge"/>
              <c:yMode val="edge"/>
              <c:x val="4.0274526568129248E-4"/>
              <c:y val="0.177711725249174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wordArtVertRtl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_);[Red]\(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defRPr>
            </a:pPr>
            <a:endParaRPr lang="ja-JP"/>
          </a:p>
        </c:txPr>
        <c:crossAx val="5087228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0.83472</cdr:x>
      <cdr:y>0.91678</cdr:y>
    </cdr:from>
    <cdr:to>
      <cdr:x>1</cdr:x>
      <cdr:y>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9911905" y="6287288"/>
          <a:ext cx="1962683" cy="570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altLang="ja-JP" sz="2800" dirty="0">
            <a:latin typeface="Yu Gothic UI" panose="020B0500000000000000" pitchFamily="50" charset="-128"/>
            <a:ea typeface="Yu Gothic UI" panose="020B0500000000000000" pitchFamily="50" charset="-128"/>
          </a:endParaRPr>
        </a:p>
        <a:p xmlns:a="http://schemas.openxmlformats.org/drawingml/2006/main">
          <a:endParaRPr lang="ja-JP" altLang="en-US" sz="800" dirty="0"/>
        </a:p>
      </cdr:txBody>
    </cdr:sp>
  </cdr:relSizeAnchor>
  <cdr:relSizeAnchor xmlns:cdr="http://schemas.openxmlformats.org/drawingml/2006/chartDrawing">
    <cdr:from>
      <cdr:x>0.08437</cdr:x>
      <cdr:y>0.02865</cdr:y>
    </cdr:from>
    <cdr:to>
      <cdr:x>0.23385</cdr:x>
      <cdr:y>0.11024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385762" y="78582"/>
          <a:ext cx="683418" cy="223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800" dirty="0"/>
        </a:p>
      </cdr:txBody>
    </cdr:sp>
  </cdr:relSizeAnchor>
  <cdr:relSizeAnchor xmlns:cdr="http://schemas.openxmlformats.org/drawingml/2006/chartDrawing">
    <cdr:from>
      <cdr:x>0.28152</cdr:x>
      <cdr:y>0.45419</cdr:y>
    </cdr:from>
    <cdr:to>
      <cdr:x>0.42982</cdr:x>
      <cdr:y>0.59097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2238704" y="2219784"/>
          <a:ext cx="1179260" cy="668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600" dirty="0" smtClean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rPr>
            <a:t>団体</a:t>
          </a:r>
          <a:endParaRPr lang="ja-JP" altLang="en-US" sz="3600" dirty="0">
            <a:solidFill>
              <a:schemeClr val="bg1"/>
            </a:solidFill>
            <a:latin typeface="Yu Gothic UI" panose="020B0500000000000000" pitchFamily="50" charset="-128"/>
            <a:ea typeface="Yu Gothic UI" panose="020B0500000000000000" pitchFamily="50" charset="-128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9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43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0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69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23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94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18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99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79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22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13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DF2A5-C76E-42F4-A86A-6ECE844B45E7}" type="datetimeFigureOut">
              <a:rPr kumimoji="1" lang="ja-JP" altLang="en-US" smtClean="0"/>
              <a:t>2017/7/28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1821C-BE5E-41DA-9998-9F8A766C39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6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556790"/>
              </p:ext>
            </p:extLst>
          </p:nvPr>
        </p:nvGraphicFramePr>
        <p:xfrm>
          <a:off x="201799" y="0"/>
          <a:ext cx="1212693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7530663" y="4810059"/>
            <a:ext cx="1179260" cy="6684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一般</a:t>
            </a:r>
            <a:endParaRPr lang="ja-JP" altLang="en-US" sz="3600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224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Yu Gothic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宮嵜涼志</dc:creator>
  <cp:lastModifiedBy>宮嵜涼志</cp:lastModifiedBy>
  <cp:revision>3</cp:revision>
  <dcterms:created xsi:type="dcterms:W3CDTF">2017-07-28T04:50:37Z</dcterms:created>
  <dcterms:modified xsi:type="dcterms:W3CDTF">2017-07-28T05:11:49Z</dcterms:modified>
</cp:coreProperties>
</file>